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1" r:id="rId2"/>
    <p:sldId id="281" r:id="rId3"/>
    <p:sldId id="280" r:id="rId4"/>
    <p:sldId id="267" r:id="rId5"/>
    <p:sldId id="265" r:id="rId6"/>
    <p:sldId id="266" r:id="rId7"/>
    <p:sldId id="276" r:id="rId8"/>
    <p:sldId id="277" r:id="rId9"/>
    <p:sldId id="258" r:id="rId10"/>
    <p:sldId id="278" r:id="rId11"/>
    <p:sldId id="279" r:id="rId12"/>
    <p:sldId id="272" r:id="rId13"/>
    <p:sldId id="273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133EE-ABB2-1342-A955-C9ADC72A385C}" type="datetimeFigureOut">
              <a:rPr lang="ru-RU" smtClean="0"/>
              <a:t>29.01.2023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AAC3E4-D8F0-0C42-9E44-8E2FCCF942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77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EFDC2-DD57-4C99-92B5-CCC2E4BC52A7}" type="datetimeFigureOut">
              <a:rPr lang="ru-RU" smtClean="0"/>
              <a:pPr/>
              <a:t>29.01.2023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F1178-0594-2B4B-32A3-DB81D6A7D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9678"/>
            <a:ext cx="8229600" cy="2517322"/>
          </a:xfrm>
        </p:spPr>
        <p:txBody>
          <a:bodyPr>
            <a:normAutofit fontScale="90000"/>
          </a:bodyPr>
          <a:lstStyle/>
          <a:p>
            <a:r>
              <a:rPr lang="ru-RU" dirty="0"/>
              <a:t>Первая младшая группа3</a:t>
            </a:r>
            <a:br>
              <a:rPr lang="ru-RU" dirty="0"/>
            </a:br>
            <a:br>
              <a:rPr lang="ru-RU" dirty="0"/>
            </a:br>
            <a:r>
              <a:rPr lang="ru-RU" dirty="0"/>
              <a:t>«Карапузики»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64C4D77-E8EA-20E9-84EC-71DC677E1D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00" y="2547408"/>
            <a:ext cx="5400600" cy="3287186"/>
          </a:xfrm>
        </p:spPr>
      </p:pic>
    </p:spTree>
    <p:extLst>
      <p:ext uri="{BB962C8B-B14F-4D97-AF65-F5344CB8AC3E}">
        <p14:creationId xmlns:p14="http://schemas.microsoft.com/office/powerpoint/2010/main" val="913910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1CD4E3C-5565-4D7D-D1DD-DE33CEEE75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34" y="1904698"/>
            <a:ext cx="8229600" cy="4368270"/>
          </a:xfrm>
        </p:spPr>
      </p:pic>
    </p:spTree>
    <p:extLst>
      <p:ext uri="{BB962C8B-B14F-4D97-AF65-F5344CB8AC3E}">
        <p14:creationId xmlns:p14="http://schemas.microsoft.com/office/powerpoint/2010/main" val="3396832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1C95904-8160-7F83-933C-E653F73692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77915"/>
            <a:ext cx="8229600" cy="3770533"/>
          </a:xfrm>
        </p:spPr>
      </p:pic>
    </p:spTree>
    <p:extLst>
      <p:ext uri="{BB962C8B-B14F-4D97-AF65-F5344CB8AC3E}">
        <p14:creationId xmlns:p14="http://schemas.microsoft.com/office/powerpoint/2010/main" val="4286674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1D043-DCFA-5404-7F35-EB57059F7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«Настроения»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F9B29C0-D35A-CB83-2FC4-C99610984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54709"/>
            <a:ext cx="8229600" cy="4216944"/>
          </a:xfrm>
        </p:spPr>
      </p:pic>
    </p:spTree>
    <p:extLst>
      <p:ext uri="{BB962C8B-B14F-4D97-AF65-F5344CB8AC3E}">
        <p14:creationId xmlns:p14="http://schemas.microsoft.com/office/powerpoint/2010/main" val="2854346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29B5FE-CE3D-B09A-4B09-EDFCA253F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7892"/>
            <a:ext cx="8229600" cy="1401536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r>
              <a:rPr lang="ru-RU" dirty="0"/>
              <a:t>Центр «Социально- коммуникативного</a:t>
            </a:r>
            <a:br>
              <a:rPr lang="ru-RU" dirty="0"/>
            </a:br>
            <a:r>
              <a:rPr lang="ru-RU" dirty="0"/>
              <a:t> развития»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64D0FDC-B20A-27A8-C1AC-606B3541C4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84460"/>
            <a:ext cx="3980140" cy="3240360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C8816FDE-1807-4B08-03AB-3F8194EC24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214" y="2760267"/>
            <a:ext cx="3981234" cy="32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57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48D55E-33E4-0E64-AC71-2D61E996A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«Уголок уединения»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7C11301D-7E75-9CE0-F5DB-A6DDC8E925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648" y="1600200"/>
            <a:ext cx="2278703" cy="4525963"/>
          </a:xfrm>
        </p:spPr>
      </p:pic>
    </p:spTree>
    <p:extLst>
      <p:ext uri="{BB962C8B-B14F-4D97-AF65-F5344CB8AC3E}">
        <p14:creationId xmlns:p14="http://schemas.microsoft.com/office/powerpoint/2010/main" val="1291784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79C1E0-BEFD-4C76-8EA2-2C87D945B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Направление группы:</a:t>
            </a:r>
            <a:br>
              <a:rPr lang="ru-RU" dirty="0"/>
            </a:br>
            <a:r>
              <a:rPr lang="ru-RU" dirty="0"/>
              <a:t>Познавательное развитие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902D2C1-1067-4A90-8C62-F4128460A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8392" y="1600200"/>
            <a:ext cx="604721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127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C93F9-34A9-49CA-BE0C-7A8DEAB1F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«Познавательного развития»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F6D831A-018E-4B6C-AC8B-E9A2BE68F8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690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A1D10-0515-4B79-F4A2-19B1E96C1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Центр «Речевого развития»</a:t>
            </a:r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E382ABD7-2410-8F28-DAA9-F7D0B66C07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6" y="1600200"/>
            <a:ext cx="7303767" cy="4525963"/>
          </a:xfrm>
        </p:spPr>
      </p:pic>
    </p:spTree>
    <p:extLst>
      <p:ext uri="{BB962C8B-B14F-4D97-AF65-F5344CB8AC3E}">
        <p14:creationId xmlns:p14="http://schemas.microsoft.com/office/powerpoint/2010/main" val="3765726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0C1DA9-AA77-84F6-F459-23B94EA66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Центр «Физического развития»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C8E9AB5-78E2-4B03-ECEE-A6A7BBD4C3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29" y="1600200"/>
            <a:ext cx="3883449" cy="4805510"/>
          </a:xfrm>
        </p:spPr>
      </p:pic>
    </p:spTree>
    <p:extLst>
      <p:ext uri="{BB962C8B-B14F-4D97-AF65-F5344CB8AC3E}">
        <p14:creationId xmlns:p14="http://schemas.microsoft.com/office/powerpoint/2010/main" val="2078919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4717F22-6F8F-71D0-B92A-0B2354523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«</a:t>
            </a:r>
            <a:r>
              <a:rPr lang="ru-RU" dirty="0" err="1"/>
              <a:t>Художественн</a:t>
            </a:r>
            <a:r>
              <a:rPr lang="ru-RU" dirty="0"/>
              <a:t>- эстетического развития»</a:t>
            </a:r>
          </a:p>
        </p:txBody>
      </p:sp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DB3B0B5A-5A70-B223-20E0-7DD15CC9AB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42" y="1632856"/>
            <a:ext cx="4362199" cy="2680607"/>
          </a:xfrm>
        </p:spPr>
      </p:pic>
      <p:pic>
        <p:nvPicPr>
          <p:cNvPr id="10" name="Рисунок 10">
            <a:extLst>
              <a:ext uri="{FF2B5EF4-FFF2-40B4-BE49-F238E27FC236}">
                <a16:creationId xmlns:a16="http://schemas.microsoft.com/office/drawing/2014/main" id="{8ACD95F0-C208-16D4-972F-CDEA790DDA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13463"/>
            <a:ext cx="4544786" cy="242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419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239C32CB-55FF-FE74-5602-A6A1921E2E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2849336" cy="4525963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B1634644-B423-0787-D956-C16677EA3D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328" y="1831181"/>
            <a:ext cx="4975315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30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B665A00-EA5B-1921-C3C7-271397B64C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64821"/>
            <a:ext cx="7497535" cy="4561342"/>
          </a:xfrm>
        </p:spPr>
      </p:pic>
    </p:spTree>
    <p:extLst>
      <p:ext uri="{BB962C8B-B14F-4D97-AF65-F5344CB8AC3E}">
        <p14:creationId xmlns:p14="http://schemas.microsoft.com/office/powerpoint/2010/main" val="3358025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43DC708-8C9D-3925-3759-3174AAD62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Центр «Сенсорного развития»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ED122D13-B17C-EC25-03E7-E3A8AE2051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47653"/>
            <a:ext cx="6096000" cy="356269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61</Words>
  <Application>Microsoft Office PowerPoint</Application>
  <PresentationFormat>Экран (4:3)</PresentationFormat>
  <Paragraphs>10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Первая младшая группа3  «Карапузики» </vt:lpstr>
      <vt:lpstr>Направление группы: Познавательное развитие</vt:lpstr>
      <vt:lpstr>Центр «Познавательного развития»</vt:lpstr>
      <vt:lpstr>Центр «Речевого развития»</vt:lpstr>
      <vt:lpstr>Центр «Физического развития»</vt:lpstr>
      <vt:lpstr>Центр «Художественн- эстетического развития»</vt:lpstr>
      <vt:lpstr>Презентация PowerPoint</vt:lpstr>
      <vt:lpstr>Презентация PowerPoint</vt:lpstr>
      <vt:lpstr>Центр «Сенсорного развития»</vt:lpstr>
      <vt:lpstr>Презентация PowerPoint</vt:lpstr>
      <vt:lpstr>Презентация PowerPoint</vt:lpstr>
      <vt:lpstr>Центр «Настроения» </vt:lpstr>
      <vt:lpstr>  Центр «Социально- коммуникативного  развития» </vt:lpstr>
      <vt:lpstr>«Уголок уединения»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Старшая группа №11</dc:title>
  <dc:creator>User</dc:creator>
  <cp:lastModifiedBy>DS19-A1</cp:lastModifiedBy>
  <cp:revision>22</cp:revision>
  <dcterms:created xsi:type="dcterms:W3CDTF">2023-01-19T12:43:49Z</dcterms:created>
  <dcterms:modified xsi:type="dcterms:W3CDTF">2023-01-29T13:33:02Z</dcterms:modified>
</cp:coreProperties>
</file>